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112年11月24日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11月24日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11月24日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日東北季風影響，水氣漸增且氣溫稍降，大臺北東側至宜蘭、花蓮沿海有短暫雨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70~90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毫米，有達長時大雨機率。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69" name="Picture 168" descr="round_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70" name="Picture 169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917939"/>
            <a:ext cx="8164268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11月24日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西風帶主槽線東移至日本，槽後冷空氣於長江下游至華南一帶堆積，形成大陸冷高壓。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大陸冷高壓將冷空氣由華北經過北方洋面影響臺灣，使環境為東北季風氣候型態，且底層水氣增多。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4683220" y="917939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4917220" y="3390855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361935" y="2608958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895761" y="218144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大陸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Continental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2832568" y="2440912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5CC5741-775B-F052-A21E-4695863EC5EB}"/>
              </a:ext>
            </a:extLst>
          </p:cNvPr>
          <p:cNvSpPr/>
          <p:nvPr/>
        </p:nvSpPr>
        <p:spPr>
          <a:xfrm rot="20811734">
            <a:off x="4162618" y="1625381"/>
            <a:ext cx="754602" cy="1322772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602" h="1322772">
                <a:moveTo>
                  <a:pt x="754602" y="0"/>
                </a:moveTo>
                <a:cubicBezTo>
                  <a:pt x="718351" y="128726"/>
                  <a:pt x="682100" y="257452"/>
                  <a:pt x="630314" y="381739"/>
                </a:cubicBezTo>
                <a:cubicBezTo>
                  <a:pt x="578528" y="506026"/>
                  <a:pt x="548935" y="588885"/>
                  <a:pt x="443883" y="745724"/>
                </a:cubicBezTo>
                <a:cubicBezTo>
                  <a:pt x="338831" y="902563"/>
                  <a:pt x="169415" y="1112667"/>
                  <a:pt x="0" y="132277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FDB969-0E74-F626-99ED-4EDABA5FE5C7}"/>
              </a:ext>
            </a:extLst>
          </p:cNvPr>
          <p:cNvSpPr/>
          <p:nvPr/>
        </p:nvSpPr>
        <p:spPr>
          <a:xfrm>
            <a:off x="3067437" y="2672643"/>
            <a:ext cx="3231472" cy="571634"/>
          </a:xfrm>
          <a:custGeom>
            <a:avLst/>
            <a:gdLst>
              <a:gd name="connsiteX0" fmla="*/ 3231472 w 3231472"/>
              <a:gd name="connsiteY0" fmla="*/ 0 h 571634"/>
              <a:gd name="connsiteX1" fmla="*/ 2876365 w 3231472"/>
              <a:gd name="connsiteY1" fmla="*/ 150920 h 571634"/>
              <a:gd name="connsiteX2" fmla="*/ 2334828 w 3231472"/>
              <a:gd name="connsiteY2" fmla="*/ 337351 h 571634"/>
              <a:gd name="connsiteX3" fmla="*/ 1837678 w 3231472"/>
              <a:gd name="connsiteY3" fmla="*/ 461639 h 571634"/>
              <a:gd name="connsiteX4" fmla="*/ 1349406 w 3231472"/>
              <a:gd name="connsiteY4" fmla="*/ 568171 h 571634"/>
              <a:gd name="connsiteX5" fmla="*/ 435006 w 3231472"/>
              <a:gd name="connsiteY5" fmla="*/ 328474 h 571634"/>
              <a:gd name="connsiteX6" fmla="*/ 0 w 3231472"/>
              <a:gd name="connsiteY6" fmla="*/ 346229 h 57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472" h="571634">
                <a:moveTo>
                  <a:pt x="3231472" y="0"/>
                </a:moveTo>
                <a:cubicBezTo>
                  <a:pt x="3128639" y="47347"/>
                  <a:pt x="3025806" y="94695"/>
                  <a:pt x="2876365" y="150920"/>
                </a:cubicBezTo>
                <a:cubicBezTo>
                  <a:pt x="2726924" y="207145"/>
                  <a:pt x="2507942" y="285565"/>
                  <a:pt x="2334828" y="337351"/>
                </a:cubicBezTo>
                <a:cubicBezTo>
                  <a:pt x="2161714" y="389137"/>
                  <a:pt x="2001915" y="423169"/>
                  <a:pt x="1837678" y="461639"/>
                </a:cubicBezTo>
                <a:cubicBezTo>
                  <a:pt x="1673441" y="500109"/>
                  <a:pt x="1583185" y="590365"/>
                  <a:pt x="1349406" y="568171"/>
                </a:cubicBezTo>
                <a:cubicBezTo>
                  <a:pt x="1115627" y="545977"/>
                  <a:pt x="659907" y="365464"/>
                  <a:pt x="435006" y="328474"/>
                </a:cubicBezTo>
                <a:cubicBezTo>
                  <a:pt x="210105" y="291484"/>
                  <a:pt x="105052" y="318856"/>
                  <a:pt x="0" y="346229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55299591-B8E1-BA29-3AF1-A0DD7118278A}"/>
              </a:ext>
            </a:extLst>
          </p:cNvPr>
          <p:cNvSpPr/>
          <p:nvPr/>
        </p:nvSpPr>
        <p:spPr>
          <a:xfrm>
            <a:off x="1963339" y="4301758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33">
            <a:extLst>
              <a:ext uri="{FF2B5EF4-FFF2-40B4-BE49-F238E27FC236}">
                <a16:creationId xmlns:a16="http://schemas.microsoft.com/office/drawing/2014/main" id="{B93F7EE4-E17F-27DA-B5C1-FB4F3C4F794A}"/>
              </a:ext>
            </a:extLst>
          </p:cNvPr>
          <p:cNvSpPr/>
          <p:nvPr/>
        </p:nvSpPr>
        <p:spPr>
          <a:xfrm>
            <a:off x="6732128" y="443207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CAE6914A-1555-9603-3854-DA560247975A}"/>
              </a:ext>
            </a:extLst>
          </p:cNvPr>
          <p:cNvSpPr/>
          <p:nvPr/>
        </p:nvSpPr>
        <p:spPr>
          <a:xfrm>
            <a:off x="1763176" y="292250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各地無明顯降雨出現。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西德山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無觀測到降雨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昨(23)日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僅南投縣局部山區有零星短暫雨，雨量累積未達大雨等級。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南投縣信義鄉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東埔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10.0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無觀測到降雨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今(24)日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80" r="9280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75" r="7875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4395" y="1037873"/>
            <a:ext cx="1484244" cy="2783769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東北季風影響，水氣漸增，大臺北東側至宜蘭、花蓮沿海有短暫雨。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(25)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東北季風持續，早晚偏涼，大臺北東側至宜蘭、花蓮沿海有短暫雨。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(26)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東北季風稍減，迎風面大臺北東側至宜蘭仍有短暫雨。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後(26)日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5818455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後(26)日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70-90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70-90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，達長時大雨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50-70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37487"/>
            <a:ext cx="1463852" cy="2763279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4" cy="2766626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748899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95604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後(26)日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693113"/>
            <a:ext cx="11188145" cy="899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未來三天皆為東北季風影響、水氣稍多的天氣型態，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迎風面大臺北東側至東部有短暫雨，宜蘭南側山區有達長時大雨機率。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線、台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</a:t>
            </a: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51052</TotalTime>
  <Words>1119</Words>
  <Application>Microsoft Office PowerPoint</Application>
  <PresentationFormat>寬螢幕</PresentationFormat>
  <Paragraphs>243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Arial</vt:lpstr>
      <vt:lpstr>Wingdings</vt:lpstr>
      <vt:lpstr>Tahoma</vt:lpstr>
      <vt:lpstr>Calibri</vt:lpstr>
      <vt:lpstr>微軟正黑體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1403</cp:revision>
  <dcterms:modified xsi:type="dcterms:W3CDTF">2023-11-24T00:25:26Z</dcterms:modified>
</cp:coreProperties>
</file>